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737"/>
  </p:normalViewPr>
  <p:slideViewPr>
    <p:cSldViewPr snapToGrid="0" snapToObjects="1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F9FF73-00CA-6541-858B-413CE61E5A85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1"/>
      <dgm:spPr/>
    </dgm:pt>
    <dgm:pt modelId="{CF3B3890-3CBD-4A4E-8C6B-ADACB6D203A0}">
      <dgm:prSet phldrT="[Text]"/>
      <dgm:spPr/>
      <dgm:t>
        <a:bodyPr/>
        <a:lstStyle/>
        <a:p>
          <a:r>
            <a:rPr lang="en-GB" dirty="0"/>
            <a:t>Logistics</a:t>
          </a:r>
        </a:p>
      </dgm:t>
    </dgm:pt>
    <dgm:pt modelId="{508D08A3-B37F-D54E-B421-2053BBC6C412}" type="parTrans" cxnId="{616004D7-3955-7748-A101-73702988D8D2}">
      <dgm:prSet/>
      <dgm:spPr/>
      <dgm:t>
        <a:bodyPr/>
        <a:lstStyle/>
        <a:p>
          <a:endParaRPr lang="en-GB"/>
        </a:p>
      </dgm:t>
    </dgm:pt>
    <dgm:pt modelId="{A57A3998-6B44-EB43-BC72-B05A5D708BCF}" type="sibTrans" cxnId="{616004D7-3955-7748-A101-73702988D8D2}">
      <dgm:prSet/>
      <dgm:spPr/>
      <dgm:t>
        <a:bodyPr/>
        <a:lstStyle/>
        <a:p>
          <a:endParaRPr lang="en-GB"/>
        </a:p>
      </dgm:t>
    </dgm:pt>
    <dgm:pt modelId="{76E998EA-890D-8441-BE4B-93EC859290AB}">
      <dgm:prSet phldrT="[Text]"/>
      <dgm:spPr/>
      <dgm:t>
        <a:bodyPr/>
        <a:lstStyle/>
        <a:p>
          <a:r>
            <a:rPr lang="en-GB" dirty="0"/>
            <a:t>Teachers</a:t>
          </a:r>
        </a:p>
      </dgm:t>
    </dgm:pt>
    <dgm:pt modelId="{8BF5DE07-647B-3B4E-8DC9-9C7B63BC2512}" type="parTrans" cxnId="{5BBE38AD-2C8D-7442-BEFB-2395DC323959}">
      <dgm:prSet/>
      <dgm:spPr/>
      <dgm:t>
        <a:bodyPr/>
        <a:lstStyle/>
        <a:p>
          <a:endParaRPr lang="en-GB"/>
        </a:p>
      </dgm:t>
    </dgm:pt>
    <dgm:pt modelId="{64607EB1-95D2-D649-AFF1-80A658157FD2}" type="sibTrans" cxnId="{5BBE38AD-2C8D-7442-BEFB-2395DC323959}">
      <dgm:prSet/>
      <dgm:spPr/>
      <dgm:t>
        <a:bodyPr/>
        <a:lstStyle/>
        <a:p>
          <a:endParaRPr lang="en-GB"/>
        </a:p>
      </dgm:t>
    </dgm:pt>
    <dgm:pt modelId="{0B6F81AF-0A8B-C747-B0B7-D3D17320AC07}">
      <dgm:prSet phldrT="[Text]"/>
      <dgm:spPr/>
      <dgm:t>
        <a:bodyPr/>
        <a:lstStyle/>
        <a:p>
          <a:r>
            <a:rPr lang="en-GB" dirty="0"/>
            <a:t>Students</a:t>
          </a:r>
        </a:p>
      </dgm:t>
    </dgm:pt>
    <dgm:pt modelId="{CB72AF46-265A-AB4B-9A04-5C5D6465BAD3}" type="parTrans" cxnId="{94A527B1-80BE-8846-B42C-429F32C12D9C}">
      <dgm:prSet/>
      <dgm:spPr/>
      <dgm:t>
        <a:bodyPr/>
        <a:lstStyle/>
        <a:p>
          <a:endParaRPr lang="en-GB"/>
        </a:p>
      </dgm:t>
    </dgm:pt>
    <dgm:pt modelId="{4A95012D-DD5C-654A-8B85-B3A6FFDB2D61}" type="sibTrans" cxnId="{94A527B1-80BE-8846-B42C-429F32C12D9C}">
      <dgm:prSet/>
      <dgm:spPr/>
      <dgm:t>
        <a:bodyPr/>
        <a:lstStyle/>
        <a:p>
          <a:endParaRPr lang="en-GB"/>
        </a:p>
      </dgm:t>
    </dgm:pt>
    <dgm:pt modelId="{EADF83E5-40D0-0E4E-BCD3-C0502ABEF21F}" type="pres">
      <dgm:prSet presAssocID="{48F9FF73-00CA-6541-858B-413CE61E5A85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0F60684-71F1-5B44-90BF-BFA979536030}" type="pres">
      <dgm:prSet presAssocID="{CF3B3890-3CBD-4A4E-8C6B-ADACB6D203A0}" presName="gear1" presStyleLbl="node1" presStyleIdx="0" presStyleCnt="3">
        <dgm:presLayoutVars>
          <dgm:chMax val="1"/>
          <dgm:bulletEnabled val="1"/>
        </dgm:presLayoutVars>
      </dgm:prSet>
      <dgm:spPr/>
    </dgm:pt>
    <dgm:pt modelId="{BF809972-A1BD-BF46-9E1E-82E8F584DDF5}" type="pres">
      <dgm:prSet presAssocID="{CF3B3890-3CBD-4A4E-8C6B-ADACB6D203A0}" presName="gear1srcNode" presStyleLbl="node1" presStyleIdx="0" presStyleCnt="3"/>
      <dgm:spPr/>
    </dgm:pt>
    <dgm:pt modelId="{1CA32118-F86B-2840-8ACE-CEC5021F71EE}" type="pres">
      <dgm:prSet presAssocID="{CF3B3890-3CBD-4A4E-8C6B-ADACB6D203A0}" presName="gear1dstNode" presStyleLbl="node1" presStyleIdx="0" presStyleCnt="3"/>
      <dgm:spPr/>
    </dgm:pt>
    <dgm:pt modelId="{38CFB246-6755-334B-8007-072D840E8645}" type="pres">
      <dgm:prSet presAssocID="{76E998EA-890D-8441-BE4B-93EC859290AB}" presName="gear2" presStyleLbl="node1" presStyleIdx="1" presStyleCnt="3">
        <dgm:presLayoutVars>
          <dgm:chMax val="1"/>
          <dgm:bulletEnabled val="1"/>
        </dgm:presLayoutVars>
      </dgm:prSet>
      <dgm:spPr/>
    </dgm:pt>
    <dgm:pt modelId="{8D72817E-A84C-B549-920A-F047AD368C1B}" type="pres">
      <dgm:prSet presAssocID="{76E998EA-890D-8441-BE4B-93EC859290AB}" presName="gear2srcNode" presStyleLbl="node1" presStyleIdx="1" presStyleCnt="3"/>
      <dgm:spPr/>
    </dgm:pt>
    <dgm:pt modelId="{F92C73A1-C5FB-6540-A408-22044250D137}" type="pres">
      <dgm:prSet presAssocID="{76E998EA-890D-8441-BE4B-93EC859290AB}" presName="gear2dstNode" presStyleLbl="node1" presStyleIdx="1" presStyleCnt="3"/>
      <dgm:spPr/>
    </dgm:pt>
    <dgm:pt modelId="{B46A946C-64C1-1843-8368-3FB9B23E2380}" type="pres">
      <dgm:prSet presAssocID="{0B6F81AF-0A8B-C747-B0B7-D3D17320AC07}" presName="gear3" presStyleLbl="node1" presStyleIdx="2" presStyleCnt="3"/>
      <dgm:spPr/>
    </dgm:pt>
    <dgm:pt modelId="{EB578695-7B66-3449-85FB-BB744AE08167}" type="pres">
      <dgm:prSet presAssocID="{0B6F81AF-0A8B-C747-B0B7-D3D17320AC07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9DCCBBE8-0A9A-C941-86E8-8B145DA03452}" type="pres">
      <dgm:prSet presAssocID="{0B6F81AF-0A8B-C747-B0B7-D3D17320AC07}" presName="gear3srcNode" presStyleLbl="node1" presStyleIdx="2" presStyleCnt="3"/>
      <dgm:spPr/>
    </dgm:pt>
    <dgm:pt modelId="{E6DDA9D9-2266-0E49-BEDD-96411E5DA5D0}" type="pres">
      <dgm:prSet presAssocID="{0B6F81AF-0A8B-C747-B0B7-D3D17320AC07}" presName="gear3dstNode" presStyleLbl="node1" presStyleIdx="2" presStyleCnt="3"/>
      <dgm:spPr/>
    </dgm:pt>
    <dgm:pt modelId="{E2B1E78F-BAF3-F849-8464-1FD816AEA3A3}" type="pres">
      <dgm:prSet presAssocID="{A57A3998-6B44-EB43-BC72-B05A5D708BCF}" presName="connector1" presStyleLbl="sibTrans2D1" presStyleIdx="0" presStyleCnt="3"/>
      <dgm:spPr/>
    </dgm:pt>
    <dgm:pt modelId="{19823500-1D02-C142-8266-A535BF63B1D5}" type="pres">
      <dgm:prSet presAssocID="{64607EB1-95D2-D649-AFF1-80A658157FD2}" presName="connector2" presStyleLbl="sibTrans2D1" presStyleIdx="1" presStyleCnt="3"/>
      <dgm:spPr/>
    </dgm:pt>
    <dgm:pt modelId="{C83A2AAC-5D18-2F4B-8F5D-4C4452F6DA81}" type="pres">
      <dgm:prSet presAssocID="{4A95012D-DD5C-654A-8B85-B3A6FFDB2D61}" presName="connector3" presStyleLbl="sibTrans2D1" presStyleIdx="2" presStyleCnt="3"/>
      <dgm:spPr/>
    </dgm:pt>
  </dgm:ptLst>
  <dgm:cxnLst>
    <dgm:cxn modelId="{91FCBC00-C94B-054F-8094-A6E6847F32F4}" type="presOf" srcId="{0B6F81AF-0A8B-C747-B0B7-D3D17320AC07}" destId="{EB578695-7B66-3449-85FB-BB744AE08167}" srcOrd="1" destOrd="0" presId="urn:microsoft.com/office/officeart/2005/8/layout/gear1"/>
    <dgm:cxn modelId="{AC0E9E03-58B8-624C-A4E7-290EA5371A65}" type="presOf" srcId="{0B6F81AF-0A8B-C747-B0B7-D3D17320AC07}" destId="{B46A946C-64C1-1843-8368-3FB9B23E2380}" srcOrd="0" destOrd="0" presId="urn:microsoft.com/office/officeart/2005/8/layout/gear1"/>
    <dgm:cxn modelId="{E6F4151A-23A3-0644-93D7-60B1E391F5D3}" type="presOf" srcId="{76E998EA-890D-8441-BE4B-93EC859290AB}" destId="{8D72817E-A84C-B549-920A-F047AD368C1B}" srcOrd="1" destOrd="0" presId="urn:microsoft.com/office/officeart/2005/8/layout/gear1"/>
    <dgm:cxn modelId="{D2D2B83A-FD46-D048-A1AA-F4853AA21C7D}" type="presOf" srcId="{A57A3998-6B44-EB43-BC72-B05A5D708BCF}" destId="{E2B1E78F-BAF3-F849-8464-1FD816AEA3A3}" srcOrd="0" destOrd="0" presId="urn:microsoft.com/office/officeart/2005/8/layout/gear1"/>
    <dgm:cxn modelId="{7A4E1247-F3B9-6041-9625-B31EF38AD4B4}" type="presOf" srcId="{CF3B3890-3CBD-4A4E-8C6B-ADACB6D203A0}" destId="{BF809972-A1BD-BF46-9E1E-82E8F584DDF5}" srcOrd="1" destOrd="0" presId="urn:microsoft.com/office/officeart/2005/8/layout/gear1"/>
    <dgm:cxn modelId="{58110F49-8BB4-B24C-841C-9DAF3DB14F2A}" type="presOf" srcId="{CF3B3890-3CBD-4A4E-8C6B-ADACB6D203A0}" destId="{1CA32118-F86B-2840-8ACE-CEC5021F71EE}" srcOrd="2" destOrd="0" presId="urn:microsoft.com/office/officeart/2005/8/layout/gear1"/>
    <dgm:cxn modelId="{44051C56-66D8-C840-96E7-1B00571D6CC9}" type="presOf" srcId="{76E998EA-890D-8441-BE4B-93EC859290AB}" destId="{38CFB246-6755-334B-8007-072D840E8645}" srcOrd="0" destOrd="0" presId="urn:microsoft.com/office/officeart/2005/8/layout/gear1"/>
    <dgm:cxn modelId="{65168659-53B5-8F4B-83B3-8C78660AD38E}" type="presOf" srcId="{4A95012D-DD5C-654A-8B85-B3A6FFDB2D61}" destId="{C83A2AAC-5D18-2F4B-8F5D-4C4452F6DA81}" srcOrd="0" destOrd="0" presId="urn:microsoft.com/office/officeart/2005/8/layout/gear1"/>
    <dgm:cxn modelId="{AFCB2666-74BF-C54E-9B0E-302BDFBE1A8C}" type="presOf" srcId="{48F9FF73-00CA-6541-858B-413CE61E5A85}" destId="{EADF83E5-40D0-0E4E-BCD3-C0502ABEF21F}" srcOrd="0" destOrd="0" presId="urn:microsoft.com/office/officeart/2005/8/layout/gear1"/>
    <dgm:cxn modelId="{BBB52E84-C72A-DC44-8CE9-80B94F6DFC5D}" type="presOf" srcId="{64607EB1-95D2-D649-AFF1-80A658157FD2}" destId="{19823500-1D02-C142-8266-A535BF63B1D5}" srcOrd="0" destOrd="0" presId="urn:microsoft.com/office/officeart/2005/8/layout/gear1"/>
    <dgm:cxn modelId="{328D0F93-2253-BA4C-8AE1-F9A95B7717B1}" type="presOf" srcId="{76E998EA-890D-8441-BE4B-93EC859290AB}" destId="{F92C73A1-C5FB-6540-A408-22044250D137}" srcOrd="2" destOrd="0" presId="urn:microsoft.com/office/officeart/2005/8/layout/gear1"/>
    <dgm:cxn modelId="{F7427B9D-DAEB-5A45-8B8C-BD9F2A588497}" type="presOf" srcId="{CF3B3890-3CBD-4A4E-8C6B-ADACB6D203A0}" destId="{10F60684-71F1-5B44-90BF-BFA979536030}" srcOrd="0" destOrd="0" presId="urn:microsoft.com/office/officeart/2005/8/layout/gear1"/>
    <dgm:cxn modelId="{5F0FDD9F-AB9F-474C-B02C-6AA001F123D2}" type="presOf" srcId="{0B6F81AF-0A8B-C747-B0B7-D3D17320AC07}" destId="{E6DDA9D9-2266-0E49-BEDD-96411E5DA5D0}" srcOrd="3" destOrd="0" presId="urn:microsoft.com/office/officeart/2005/8/layout/gear1"/>
    <dgm:cxn modelId="{5BBE38AD-2C8D-7442-BEFB-2395DC323959}" srcId="{48F9FF73-00CA-6541-858B-413CE61E5A85}" destId="{76E998EA-890D-8441-BE4B-93EC859290AB}" srcOrd="1" destOrd="0" parTransId="{8BF5DE07-647B-3B4E-8DC9-9C7B63BC2512}" sibTransId="{64607EB1-95D2-D649-AFF1-80A658157FD2}"/>
    <dgm:cxn modelId="{94A527B1-80BE-8846-B42C-429F32C12D9C}" srcId="{48F9FF73-00CA-6541-858B-413CE61E5A85}" destId="{0B6F81AF-0A8B-C747-B0B7-D3D17320AC07}" srcOrd="2" destOrd="0" parTransId="{CB72AF46-265A-AB4B-9A04-5C5D6465BAD3}" sibTransId="{4A95012D-DD5C-654A-8B85-B3A6FFDB2D61}"/>
    <dgm:cxn modelId="{616004D7-3955-7748-A101-73702988D8D2}" srcId="{48F9FF73-00CA-6541-858B-413CE61E5A85}" destId="{CF3B3890-3CBD-4A4E-8C6B-ADACB6D203A0}" srcOrd="0" destOrd="0" parTransId="{508D08A3-B37F-D54E-B421-2053BBC6C412}" sibTransId="{A57A3998-6B44-EB43-BC72-B05A5D708BCF}"/>
    <dgm:cxn modelId="{2CA91BE8-C559-DA4F-AC66-901BB0DD7AC3}" type="presOf" srcId="{0B6F81AF-0A8B-C747-B0B7-D3D17320AC07}" destId="{9DCCBBE8-0A9A-C941-86E8-8B145DA03452}" srcOrd="2" destOrd="0" presId="urn:microsoft.com/office/officeart/2005/8/layout/gear1"/>
    <dgm:cxn modelId="{9D7B289B-B935-4B46-AA4C-D3C7F83C6A30}" type="presParOf" srcId="{EADF83E5-40D0-0E4E-BCD3-C0502ABEF21F}" destId="{10F60684-71F1-5B44-90BF-BFA979536030}" srcOrd="0" destOrd="0" presId="urn:microsoft.com/office/officeart/2005/8/layout/gear1"/>
    <dgm:cxn modelId="{D9D26F57-2CE2-3E48-AC2F-CB4613B6AE60}" type="presParOf" srcId="{EADF83E5-40D0-0E4E-BCD3-C0502ABEF21F}" destId="{BF809972-A1BD-BF46-9E1E-82E8F584DDF5}" srcOrd="1" destOrd="0" presId="urn:microsoft.com/office/officeart/2005/8/layout/gear1"/>
    <dgm:cxn modelId="{32C3791E-5020-DB45-8C59-117EB7FE6A1F}" type="presParOf" srcId="{EADF83E5-40D0-0E4E-BCD3-C0502ABEF21F}" destId="{1CA32118-F86B-2840-8ACE-CEC5021F71EE}" srcOrd="2" destOrd="0" presId="urn:microsoft.com/office/officeart/2005/8/layout/gear1"/>
    <dgm:cxn modelId="{FF88AEC2-F5EC-3545-8AFE-09394D9AEEEE}" type="presParOf" srcId="{EADF83E5-40D0-0E4E-BCD3-C0502ABEF21F}" destId="{38CFB246-6755-334B-8007-072D840E8645}" srcOrd="3" destOrd="0" presId="urn:microsoft.com/office/officeart/2005/8/layout/gear1"/>
    <dgm:cxn modelId="{8F432C08-6646-A044-8396-C7B722136A9E}" type="presParOf" srcId="{EADF83E5-40D0-0E4E-BCD3-C0502ABEF21F}" destId="{8D72817E-A84C-B549-920A-F047AD368C1B}" srcOrd="4" destOrd="0" presId="urn:microsoft.com/office/officeart/2005/8/layout/gear1"/>
    <dgm:cxn modelId="{5DDD65C3-8975-7946-83A2-E797DDA3B268}" type="presParOf" srcId="{EADF83E5-40D0-0E4E-BCD3-C0502ABEF21F}" destId="{F92C73A1-C5FB-6540-A408-22044250D137}" srcOrd="5" destOrd="0" presId="urn:microsoft.com/office/officeart/2005/8/layout/gear1"/>
    <dgm:cxn modelId="{925CDEE8-E3EA-1945-9EE2-F5BD46A2DFDA}" type="presParOf" srcId="{EADF83E5-40D0-0E4E-BCD3-C0502ABEF21F}" destId="{B46A946C-64C1-1843-8368-3FB9B23E2380}" srcOrd="6" destOrd="0" presId="urn:microsoft.com/office/officeart/2005/8/layout/gear1"/>
    <dgm:cxn modelId="{CE4BDD10-C0E2-3844-90B0-8A4ED4976AD9}" type="presParOf" srcId="{EADF83E5-40D0-0E4E-BCD3-C0502ABEF21F}" destId="{EB578695-7B66-3449-85FB-BB744AE08167}" srcOrd="7" destOrd="0" presId="urn:microsoft.com/office/officeart/2005/8/layout/gear1"/>
    <dgm:cxn modelId="{A287B9A7-D494-6141-9382-01CE39313DDE}" type="presParOf" srcId="{EADF83E5-40D0-0E4E-BCD3-C0502ABEF21F}" destId="{9DCCBBE8-0A9A-C941-86E8-8B145DA03452}" srcOrd="8" destOrd="0" presId="urn:microsoft.com/office/officeart/2005/8/layout/gear1"/>
    <dgm:cxn modelId="{9A8EF42A-52A0-EF4D-B59E-682B8E21232C}" type="presParOf" srcId="{EADF83E5-40D0-0E4E-BCD3-C0502ABEF21F}" destId="{E6DDA9D9-2266-0E49-BEDD-96411E5DA5D0}" srcOrd="9" destOrd="0" presId="urn:microsoft.com/office/officeart/2005/8/layout/gear1"/>
    <dgm:cxn modelId="{A3289F73-46B3-6643-A9F6-877C5C39E997}" type="presParOf" srcId="{EADF83E5-40D0-0E4E-BCD3-C0502ABEF21F}" destId="{E2B1E78F-BAF3-F849-8464-1FD816AEA3A3}" srcOrd="10" destOrd="0" presId="urn:microsoft.com/office/officeart/2005/8/layout/gear1"/>
    <dgm:cxn modelId="{E4A99E73-A891-CD46-9C19-34652A3F341C}" type="presParOf" srcId="{EADF83E5-40D0-0E4E-BCD3-C0502ABEF21F}" destId="{19823500-1D02-C142-8266-A535BF63B1D5}" srcOrd="11" destOrd="0" presId="urn:microsoft.com/office/officeart/2005/8/layout/gear1"/>
    <dgm:cxn modelId="{440EE158-7961-FE45-9DE0-ACC141C4BBE0}" type="presParOf" srcId="{EADF83E5-40D0-0E4E-BCD3-C0502ABEF21F}" destId="{C83A2AAC-5D18-2F4B-8F5D-4C4452F6DA8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D8D463-2B8F-6541-9DB3-D0FD559A79AA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0E201F0-A915-F348-A411-2C1DD600D779}">
      <dgm:prSet phldrT="[Text]"/>
      <dgm:spPr/>
      <dgm:t>
        <a:bodyPr/>
        <a:lstStyle/>
        <a:p>
          <a:r>
            <a:rPr lang="en-GB" dirty="0"/>
            <a:t>Login (Teacher &amp; Student) </a:t>
          </a:r>
        </a:p>
      </dgm:t>
    </dgm:pt>
    <dgm:pt modelId="{F5105460-063A-A147-97F8-FC97D1B3F1D9}" type="parTrans" cxnId="{930EC7B8-F8A5-1B44-AE16-8AA4ACF03E46}">
      <dgm:prSet/>
      <dgm:spPr/>
      <dgm:t>
        <a:bodyPr/>
        <a:lstStyle/>
        <a:p>
          <a:endParaRPr lang="en-GB"/>
        </a:p>
      </dgm:t>
    </dgm:pt>
    <dgm:pt modelId="{97A464E5-DA17-364A-B945-BA15EE500E47}" type="sibTrans" cxnId="{930EC7B8-F8A5-1B44-AE16-8AA4ACF03E46}">
      <dgm:prSet/>
      <dgm:spPr/>
      <dgm:t>
        <a:bodyPr/>
        <a:lstStyle/>
        <a:p>
          <a:endParaRPr lang="en-GB"/>
        </a:p>
      </dgm:t>
    </dgm:pt>
    <dgm:pt modelId="{FD993F49-FD23-6E49-AF1D-89EEBA7EFCC5}">
      <dgm:prSet phldrT="[Text]"/>
      <dgm:spPr/>
      <dgm:t>
        <a:bodyPr/>
        <a:lstStyle/>
        <a:p>
          <a:r>
            <a:rPr lang="en-GB" dirty="0"/>
            <a:t>Classrooms via Live Video Conferencing</a:t>
          </a:r>
        </a:p>
      </dgm:t>
    </dgm:pt>
    <dgm:pt modelId="{5CF5E0D7-C5BB-5D41-898A-9DBFC0C27CE5}" type="parTrans" cxnId="{626C25B5-0B9D-C949-8D6D-867C6F4CD011}">
      <dgm:prSet/>
      <dgm:spPr/>
      <dgm:t>
        <a:bodyPr/>
        <a:lstStyle/>
        <a:p>
          <a:endParaRPr lang="en-GB"/>
        </a:p>
      </dgm:t>
    </dgm:pt>
    <dgm:pt modelId="{F87EEC3C-CB3F-FD41-AA95-7AC56E2B39C0}" type="sibTrans" cxnId="{626C25B5-0B9D-C949-8D6D-867C6F4CD011}">
      <dgm:prSet/>
      <dgm:spPr/>
      <dgm:t>
        <a:bodyPr/>
        <a:lstStyle/>
        <a:p>
          <a:endParaRPr lang="en-GB"/>
        </a:p>
      </dgm:t>
    </dgm:pt>
    <dgm:pt modelId="{0CEDC24C-3049-074D-98EF-FD41EB8F8430}">
      <dgm:prSet phldrT="[Text]"/>
      <dgm:spPr/>
      <dgm:t>
        <a:bodyPr/>
        <a:lstStyle/>
        <a:p>
          <a:r>
            <a:rPr lang="en-GB" dirty="0"/>
            <a:t>Classroom Interaction</a:t>
          </a:r>
        </a:p>
      </dgm:t>
    </dgm:pt>
    <dgm:pt modelId="{85ABE5F7-9935-1C4F-9CB8-CFEE7913FEAB}" type="parTrans" cxnId="{23F7C2AE-6049-D94E-9F5E-AB0557E049AC}">
      <dgm:prSet/>
      <dgm:spPr/>
      <dgm:t>
        <a:bodyPr/>
        <a:lstStyle/>
        <a:p>
          <a:endParaRPr lang="en-GB"/>
        </a:p>
      </dgm:t>
    </dgm:pt>
    <dgm:pt modelId="{F608362B-B985-2447-8468-DD259B78B12F}" type="sibTrans" cxnId="{23F7C2AE-6049-D94E-9F5E-AB0557E049AC}">
      <dgm:prSet/>
      <dgm:spPr/>
      <dgm:t>
        <a:bodyPr/>
        <a:lstStyle/>
        <a:p>
          <a:endParaRPr lang="en-GB"/>
        </a:p>
      </dgm:t>
    </dgm:pt>
    <dgm:pt modelId="{1D385E76-FAD7-3441-9612-F92E93C318AE}">
      <dgm:prSet phldrT="[Text]"/>
      <dgm:spPr/>
      <dgm:t>
        <a:bodyPr/>
        <a:lstStyle/>
        <a:p>
          <a:r>
            <a:rPr lang="en-GB" dirty="0"/>
            <a:t>Assignments &amp; Tests</a:t>
          </a:r>
        </a:p>
      </dgm:t>
    </dgm:pt>
    <dgm:pt modelId="{7E9788FE-DA58-DA44-BADF-14327B3715DC}" type="parTrans" cxnId="{1A6B49C3-5182-8342-A431-8F76E0956A28}">
      <dgm:prSet/>
      <dgm:spPr/>
      <dgm:t>
        <a:bodyPr/>
        <a:lstStyle/>
        <a:p>
          <a:endParaRPr lang="en-GB"/>
        </a:p>
      </dgm:t>
    </dgm:pt>
    <dgm:pt modelId="{29DE962B-A4DF-3B41-9DC2-35AFE643053A}" type="sibTrans" cxnId="{1A6B49C3-5182-8342-A431-8F76E0956A28}">
      <dgm:prSet/>
      <dgm:spPr/>
      <dgm:t>
        <a:bodyPr/>
        <a:lstStyle/>
        <a:p>
          <a:endParaRPr lang="en-GB"/>
        </a:p>
      </dgm:t>
    </dgm:pt>
    <dgm:pt modelId="{BD260FFB-5FE6-3C40-9301-E0088163A15F}" type="pres">
      <dgm:prSet presAssocID="{8FD8D463-2B8F-6541-9DB3-D0FD559A79AA}" presName="Name0" presStyleCnt="0">
        <dgm:presLayoutVars>
          <dgm:chMax val="7"/>
          <dgm:chPref val="7"/>
          <dgm:dir/>
        </dgm:presLayoutVars>
      </dgm:prSet>
      <dgm:spPr/>
    </dgm:pt>
    <dgm:pt modelId="{9ADF35A7-052A-0B4D-ABE3-F44C8D4CD753}" type="pres">
      <dgm:prSet presAssocID="{8FD8D463-2B8F-6541-9DB3-D0FD559A79AA}" presName="Name1" presStyleCnt="0"/>
      <dgm:spPr/>
    </dgm:pt>
    <dgm:pt modelId="{AD5F50C8-A2C8-7145-9A7E-5C67FCB3145B}" type="pres">
      <dgm:prSet presAssocID="{8FD8D463-2B8F-6541-9DB3-D0FD559A79AA}" presName="cycle" presStyleCnt="0"/>
      <dgm:spPr/>
    </dgm:pt>
    <dgm:pt modelId="{36FD93D8-AD86-3D45-98DA-DFDCF23F783E}" type="pres">
      <dgm:prSet presAssocID="{8FD8D463-2B8F-6541-9DB3-D0FD559A79AA}" presName="srcNode" presStyleLbl="node1" presStyleIdx="0" presStyleCnt="4"/>
      <dgm:spPr/>
    </dgm:pt>
    <dgm:pt modelId="{A018B372-92A4-C14A-AA2A-99C3BA8A5C68}" type="pres">
      <dgm:prSet presAssocID="{8FD8D463-2B8F-6541-9DB3-D0FD559A79AA}" presName="conn" presStyleLbl="parChTrans1D2" presStyleIdx="0" presStyleCnt="1"/>
      <dgm:spPr/>
    </dgm:pt>
    <dgm:pt modelId="{571BB450-6AD5-3E42-B826-4104A7280778}" type="pres">
      <dgm:prSet presAssocID="{8FD8D463-2B8F-6541-9DB3-D0FD559A79AA}" presName="extraNode" presStyleLbl="node1" presStyleIdx="0" presStyleCnt="4"/>
      <dgm:spPr/>
    </dgm:pt>
    <dgm:pt modelId="{D4BBFCE1-DF9B-F742-A69C-421474131ABE}" type="pres">
      <dgm:prSet presAssocID="{8FD8D463-2B8F-6541-9DB3-D0FD559A79AA}" presName="dstNode" presStyleLbl="node1" presStyleIdx="0" presStyleCnt="4"/>
      <dgm:spPr/>
    </dgm:pt>
    <dgm:pt modelId="{D96FD4F4-85FB-4B4A-A1F5-6D7631A41473}" type="pres">
      <dgm:prSet presAssocID="{10E201F0-A915-F348-A411-2C1DD600D779}" presName="text_1" presStyleLbl="node1" presStyleIdx="0" presStyleCnt="4">
        <dgm:presLayoutVars>
          <dgm:bulletEnabled val="1"/>
        </dgm:presLayoutVars>
      </dgm:prSet>
      <dgm:spPr/>
    </dgm:pt>
    <dgm:pt modelId="{6C2967C3-7D4F-E64A-9446-EC06BE5E6523}" type="pres">
      <dgm:prSet presAssocID="{10E201F0-A915-F348-A411-2C1DD600D779}" presName="accent_1" presStyleCnt="0"/>
      <dgm:spPr/>
    </dgm:pt>
    <dgm:pt modelId="{938C20BA-45A9-844E-8D50-992F2AB8AA80}" type="pres">
      <dgm:prSet presAssocID="{10E201F0-A915-F348-A411-2C1DD600D779}" presName="accentRepeatNode" presStyleLbl="solidFgAcc1" presStyleIdx="0" presStyleCnt="4"/>
      <dgm:spPr/>
    </dgm:pt>
    <dgm:pt modelId="{9EF143C1-A3A5-A944-819B-E105E0C9AB15}" type="pres">
      <dgm:prSet presAssocID="{FD993F49-FD23-6E49-AF1D-89EEBA7EFCC5}" presName="text_2" presStyleLbl="node1" presStyleIdx="1" presStyleCnt="4">
        <dgm:presLayoutVars>
          <dgm:bulletEnabled val="1"/>
        </dgm:presLayoutVars>
      </dgm:prSet>
      <dgm:spPr/>
    </dgm:pt>
    <dgm:pt modelId="{BE76AD42-9056-1E45-AE29-8DA51D5B1CDD}" type="pres">
      <dgm:prSet presAssocID="{FD993F49-FD23-6E49-AF1D-89EEBA7EFCC5}" presName="accent_2" presStyleCnt="0"/>
      <dgm:spPr/>
    </dgm:pt>
    <dgm:pt modelId="{FDEB45E2-B68F-8244-AA6A-5F10E1BCBA08}" type="pres">
      <dgm:prSet presAssocID="{FD993F49-FD23-6E49-AF1D-89EEBA7EFCC5}" presName="accentRepeatNode" presStyleLbl="solidFgAcc1" presStyleIdx="1" presStyleCnt="4"/>
      <dgm:spPr/>
    </dgm:pt>
    <dgm:pt modelId="{055E272E-01BE-5C46-A9B2-62E91753820B}" type="pres">
      <dgm:prSet presAssocID="{0CEDC24C-3049-074D-98EF-FD41EB8F8430}" presName="text_3" presStyleLbl="node1" presStyleIdx="2" presStyleCnt="4">
        <dgm:presLayoutVars>
          <dgm:bulletEnabled val="1"/>
        </dgm:presLayoutVars>
      </dgm:prSet>
      <dgm:spPr/>
    </dgm:pt>
    <dgm:pt modelId="{680A7B7A-4498-D34F-AEC6-95CE37D905B5}" type="pres">
      <dgm:prSet presAssocID="{0CEDC24C-3049-074D-98EF-FD41EB8F8430}" presName="accent_3" presStyleCnt="0"/>
      <dgm:spPr/>
    </dgm:pt>
    <dgm:pt modelId="{6B1AF83D-07D0-8E46-966D-01E114122024}" type="pres">
      <dgm:prSet presAssocID="{0CEDC24C-3049-074D-98EF-FD41EB8F8430}" presName="accentRepeatNode" presStyleLbl="solidFgAcc1" presStyleIdx="2" presStyleCnt="4"/>
      <dgm:spPr/>
    </dgm:pt>
    <dgm:pt modelId="{8497704B-8010-6A4E-9FAB-85DAB3B40D6F}" type="pres">
      <dgm:prSet presAssocID="{1D385E76-FAD7-3441-9612-F92E93C318AE}" presName="text_4" presStyleLbl="node1" presStyleIdx="3" presStyleCnt="4">
        <dgm:presLayoutVars>
          <dgm:bulletEnabled val="1"/>
        </dgm:presLayoutVars>
      </dgm:prSet>
      <dgm:spPr/>
    </dgm:pt>
    <dgm:pt modelId="{C813927E-697B-5E4F-813D-B66D0256C16C}" type="pres">
      <dgm:prSet presAssocID="{1D385E76-FAD7-3441-9612-F92E93C318AE}" presName="accent_4" presStyleCnt="0"/>
      <dgm:spPr/>
    </dgm:pt>
    <dgm:pt modelId="{FCA59F14-FA8A-AC48-AED0-806F4ACCDDE2}" type="pres">
      <dgm:prSet presAssocID="{1D385E76-FAD7-3441-9612-F92E93C318AE}" presName="accentRepeatNode" presStyleLbl="solidFgAcc1" presStyleIdx="3" presStyleCnt="4"/>
      <dgm:spPr/>
    </dgm:pt>
  </dgm:ptLst>
  <dgm:cxnLst>
    <dgm:cxn modelId="{04882727-9BF6-D044-A30F-330452E505E0}" type="presOf" srcId="{10E201F0-A915-F348-A411-2C1DD600D779}" destId="{D96FD4F4-85FB-4B4A-A1F5-6D7631A41473}" srcOrd="0" destOrd="0" presId="urn:microsoft.com/office/officeart/2008/layout/VerticalCurvedList"/>
    <dgm:cxn modelId="{4878942C-CA94-7E4D-B6E9-FB9A7E285B3D}" type="presOf" srcId="{0CEDC24C-3049-074D-98EF-FD41EB8F8430}" destId="{055E272E-01BE-5C46-A9B2-62E91753820B}" srcOrd="0" destOrd="0" presId="urn:microsoft.com/office/officeart/2008/layout/VerticalCurvedList"/>
    <dgm:cxn modelId="{4654C335-8729-3D4E-9407-B90CD6EBA838}" type="presOf" srcId="{1D385E76-FAD7-3441-9612-F92E93C318AE}" destId="{8497704B-8010-6A4E-9FAB-85DAB3B40D6F}" srcOrd="0" destOrd="0" presId="urn:microsoft.com/office/officeart/2008/layout/VerticalCurvedList"/>
    <dgm:cxn modelId="{FEAFC573-8FFD-D445-8747-6045335A4B39}" type="presOf" srcId="{8FD8D463-2B8F-6541-9DB3-D0FD559A79AA}" destId="{BD260FFB-5FE6-3C40-9301-E0088163A15F}" srcOrd="0" destOrd="0" presId="urn:microsoft.com/office/officeart/2008/layout/VerticalCurvedList"/>
    <dgm:cxn modelId="{23F7C2AE-6049-D94E-9F5E-AB0557E049AC}" srcId="{8FD8D463-2B8F-6541-9DB3-D0FD559A79AA}" destId="{0CEDC24C-3049-074D-98EF-FD41EB8F8430}" srcOrd="2" destOrd="0" parTransId="{85ABE5F7-9935-1C4F-9CB8-CFEE7913FEAB}" sibTransId="{F608362B-B985-2447-8468-DD259B78B12F}"/>
    <dgm:cxn modelId="{626C25B5-0B9D-C949-8D6D-867C6F4CD011}" srcId="{8FD8D463-2B8F-6541-9DB3-D0FD559A79AA}" destId="{FD993F49-FD23-6E49-AF1D-89EEBA7EFCC5}" srcOrd="1" destOrd="0" parTransId="{5CF5E0D7-C5BB-5D41-898A-9DBFC0C27CE5}" sibTransId="{F87EEC3C-CB3F-FD41-AA95-7AC56E2B39C0}"/>
    <dgm:cxn modelId="{930EC7B8-F8A5-1B44-AE16-8AA4ACF03E46}" srcId="{8FD8D463-2B8F-6541-9DB3-D0FD559A79AA}" destId="{10E201F0-A915-F348-A411-2C1DD600D779}" srcOrd="0" destOrd="0" parTransId="{F5105460-063A-A147-97F8-FC97D1B3F1D9}" sibTransId="{97A464E5-DA17-364A-B945-BA15EE500E47}"/>
    <dgm:cxn modelId="{60E769BD-2B63-A444-B3A6-9D1982955647}" type="presOf" srcId="{FD993F49-FD23-6E49-AF1D-89EEBA7EFCC5}" destId="{9EF143C1-A3A5-A944-819B-E105E0C9AB15}" srcOrd="0" destOrd="0" presId="urn:microsoft.com/office/officeart/2008/layout/VerticalCurvedList"/>
    <dgm:cxn modelId="{1A6B49C3-5182-8342-A431-8F76E0956A28}" srcId="{8FD8D463-2B8F-6541-9DB3-D0FD559A79AA}" destId="{1D385E76-FAD7-3441-9612-F92E93C318AE}" srcOrd="3" destOrd="0" parTransId="{7E9788FE-DA58-DA44-BADF-14327B3715DC}" sibTransId="{29DE962B-A4DF-3B41-9DC2-35AFE643053A}"/>
    <dgm:cxn modelId="{CC1E02F1-5B0A-2E4A-B414-E31ED04E7894}" type="presOf" srcId="{97A464E5-DA17-364A-B945-BA15EE500E47}" destId="{A018B372-92A4-C14A-AA2A-99C3BA8A5C68}" srcOrd="0" destOrd="0" presId="urn:microsoft.com/office/officeart/2008/layout/VerticalCurvedList"/>
    <dgm:cxn modelId="{1EABE764-98DF-6F41-9287-9D82EC9EC333}" type="presParOf" srcId="{BD260FFB-5FE6-3C40-9301-E0088163A15F}" destId="{9ADF35A7-052A-0B4D-ABE3-F44C8D4CD753}" srcOrd="0" destOrd="0" presId="urn:microsoft.com/office/officeart/2008/layout/VerticalCurvedList"/>
    <dgm:cxn modelId="{A1D7C330-5D88-744D-8C70-A77EBCAC0C18}" type="presParOf" srcId="{9ADF35A7-052A-0B4D-ABE3-F44C8D4CD753}" destId="{AD5F50C8-A2C8-7145-9A7E-5C67FCB3145B}" srcOrd="0" destOrd="0" presId="urn:microsoft.com/office/officeart/2008/layout/VerticalCurvedList"/>
    <dgm:cxn modelId="{925CAC1B-035F-6E40-B3A8-310350EE905E}" type="presParOf" srcId="{AD5F50C8-A2C8-7145-9A7E-5C67FCB3145B}" destId="{36FD93D8-AD86-3D45-98DA-DFDCF23F783E}" srcOrd="0" destOrd="0" presId="urn:microsoft.com/office/officeart/2008/layout/VerticalCurvedList"/>
    <dgm:cxn modelId="{F9EA659F-4C41-0E4A-BECE-DC2985D6B4B3}" type="presParOf" srcId="{AD5F50C8-A2C8-7145-9A7E-5C67FCB3145B}" destId="{A018B372-92A4-C14A-AA2A-99C3BA8A5C68}" srcOrd="1" destOrd="0" presId="urn:microsoft.com/office/officeart/2008/layout/VerticalCurvedList"/>
    <dgm:cxn modelId="{8F68F56A-4463-D94B-B1E6-454C3993F8F4}" type="presParOf" srcId="{AD5F50C8-A2C8-7145-9A7E-5C67FCB3145B}" destId="{571BB450-6AD5-3E42-B826-4104A7280778}" srcOrd="2" destOrd="0" presId="urn:microsoft.com/office/officeart/2008/layout/VerticalCurvedList"/>
    <dgm:cxn modelId="{2DFD5C89-2AC6-074C-9C9C-9EE9B68FE6A5}" type="presParOf" srcId="{AD5F50C8-A2C8-7145-9A7E-5C67FCB3145B}" destId="{D4BBFCE1-DF9B-F742-A69C-421474131ABE}" srcOrd="3" destOrd="0" presId="urn:microsoft.com/office/officeart/2008/layout/VerticalCurvedList"/>
    <dgm:cxn modelId="{29430DA0-58B2-484E-A228-23167F39C973}" type="presParOf" srcId="{9ADF35A7-052A-0B4D-ABE3-F44C8D4CD753}" destId="{D96FD4F4-85FB-4B4A-A1F5-6D7631A41473}" srcOrd="1" destOrd="0" presId="urn:microsoft.com/office/officeart/2008/layout/VerticalCurvedList"/>
    <dgm:cxn modelId="{42E707AC-23F0-3E4D-A556-35A610B6FA10}" type="presParOf" srcId="{9ADF35A7-052A-0B4D-ABE3-F44C8D4CD753}" destId="{6C2967C3-7D4F-E64A-9446-EC06BE5E6523}" srcOrd="2" destOrd="0" presId="urn:microsoft.com/office/officeart/2008/layout/VerticalCurvedList"/>
    <dgm:cxn modelId="{173AE8F4-238F-BF4F-B9CC-8AE584E8286C}" type="presParOf" srcId="{6C2967C3-7D4F-E64A-9446-EC06BE5E6523}" destId="{938C20BA-45A9-844E-8D50-992F2AB8AA80}" srcOrd="0" destOrd="0" presId="urn:microsoft.com/office/officeart/2008/layout/VerticalCurvedList"/>
    <dgm:cxn modelId="{BBCE3899-7387-2C4C-9249-D66B7BFB9E11}" type="presParOf" srcId="{9ADF35A7-052A-0B4D-ABE3-F44C8D4CD753}" destId="{9EF143C1-A3A5-A944-819B-E105E0C9AB15}" srcOrd="3" destOrd="0" presId="urn:microsoft.com/office/officeart/2008/layout/VerticalCurvedList"/>
    <dgm:cxn modelId="{335FE190-390B-794F-BAAF-68B6E95E292F}" type="presParOf" srcId="{9ADF35A7-052A-0B4D-ABE3-F44C8D4CD753}" destId="{BE76AD42-9056-1E45-AE29-8DA51D5B1CDD}" srcOrd="4" destOrd="0" presId="urn:microsoft.com/office/officeart/2008/layout/VerticalCurvedList"/>
    <dgm:cxn modelId="{77FFB227-F68C-2C41-A3EB-6D9DFD0F8554}" type="presParOf" srcId="{BE76AD42-9056-1E45-AE29-8DA51D5B1CDD}" destId="{FDEB45E2-B68F-8244-AA6A-5F10E1BCBA08}" srcOrd="0" destOrd="0" presId="urn:microsoft.com/office/officeart/2008/layout/VerticalCurvedList"/>
    <dgm:cxn modelId="{77133CDF-B4FA-EC49-A2F7-F222E806B3C0}" type="presParOf" srcId="{9ADF35A7-052A-0B4D-ABE3-F44C8D4CD753}" destId="{055E272E-01BE-5C46-A9B2-62E91753820B}" srcOrd="5" destOrd="0" presId="urn:microsoft.com/office/officeart/2008/layout/VerticalCurvedList"/>
    <dgm:cxn modelId="{CBCFAF73-124F-3847-A166-6693371BB559}" type="presParOf" srcId="{9ADF35A7-052A-0B4D-ABE3-F44C8D4CD753}" destId="{680A7B7A-4498-D34F-AEC6-95CE37D905B5}" srcOrd="6" destOrd="0" presId="urn:microsoft.com/office/officeart/2008/layout/VerticalCurvedList"/>
    <dgm:cxn modelId="{60325072-5C29-884E-9E01-AEAFE4D1EA91}" type="presParOf" srcId="{680A7B7A-4498-D34F-AEC6-95CE37D905B5}" destId="{6B1AF83D-07D0-8E46-966D-01E114122024}" srcOrd="0" destOrd="0" presId="urn:microsoft.com/office/officeart/2008/layout/VerticalCurvedList"/>
    <dgm:cxn modelId="{360651FD-5090-A04D-A138-60B1DA131E85}" type="presParOf" srcId="{9ADF35A7-052A-0B4D-ABE3-F44C8D4CD753}" destId="{8497704B-8010-6A4E-9FAB-85DAB3B40D6F}" srcOrd="7" destOrd="0" presId="urn:microsoft.com/office/officeart/2008/layout/VerticalCurvedList"/>
    <dgm:cxn modelId="{64A4E5D5-7B45-6A46-A259-DDE6ECBAB890}" type="presParOf" srcId="{9ADF35A7-052A-0B4D-ABE3-F44C8D4CD753}" destId="{C813927E-697B-5E4F-813D-B66D0256C16C}" srcOrd="8" destOrd="0" presId="urn:microsoft.com/office/officeart/2008/layout/VerticalCurvedList"/>
    <dgm:cxn modelId="{4F554E93-934F-2541-ACB0-9123CF036992}" type="presParOf" srcId="{C813927E-697B-5E4F-813D-B66D0256C16C}" destId="{FCA59F14-FA8A-AC48-AED0-806F4ACCDDE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60684-71F1-5B44-90BF-BFA979536030}">
      <dsp:nvSpPr>
        <dsp:cNvPr id="0" name=""/>
        <dsp:cNvSpPr/>
      </dsp:nvSpPr>
      <dsp:spPr>
        <a:xfrm>
          <a:off x="5158501" y="2162413"/>
          <a:ext cx="2642949" cy="2642949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Logistics</a:t>
          </a:r>
        </a:p>
      </dsp:txBody>
      <dsp:txXfrm>
        <a:off x="5689851" y="2781511"/>
        <a:ext cx="1580249" cy="1358531"/>
      </dsp:txXfrm>
    </dsp:sp>
    <dsp:sp modelId="{38CFB246-6755-334B-8007-072D840E8645}">
      <dsp:nvSpPr>
        <dsp:cNvPr id="0" name=""/>
        <dsp:cNvSpPr/>
      </dsp:nvSpPr>
      <dsp:spPr>
        <a:xfrm>
          <a:off x="3620785" y="1537716"/>
          <a:ext cx="1922145" cy="1922145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Teachers</a:t>
          </a:r>
        </a:p>
      </dsp:txBody>
      <dsp:txXfrm>
        <a:off x="4104691" y="2024546"/>
        <a:ext cx="954333" cy="948485"/>
      </dsp:txXfrm>
    </dsp:sp>
    <dsp:sp modelId="{B46A946C-64C1-1843-8368-3FB9B23E2380}">
      <dsp:nvSpPr>
        <dsp:cNvPr id="0" name=""/>
        <dsp:cNvSpPr/>
      </dsp:nvSpPr>
      <dsp:spPr>
        <a:xfrm rot="20700000">
          <a:off x="4697383" y="211632"/>
          <a:ext cx="1883309" cy="188330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Students</a:t>
          </a:r>
        </a:p>
      </dsp:txBody>
      <dsp:txXfrm rot="-20700000">
        <a:off x="5110448" y="624697"/>
        <a:ext cx="1057179" cy="1057179"/>
      </dsp:txXfrm>
    </dsp:sp>
    <dsp:sp modelId="{E2B1E78F-BAF3-F849-8464-1FD816AEA3A3}">
      <dsp:nvSpPr>
        <dsp:cNvPr id="0" name=""/>
        <dsp:cNvSpPr/>
      </dsp:nvSpPr>
      <dsp:spPr>
        <a:xfrm>
          <a:off x="4962040" y="1759739"/>
          <a:ext cx="3382975" cy="3382975"/>
        </a:xfrm>
        <a:prstGeom prst="circularArrow">
          <a:avLst>
            <a:gd name="adj1" fmla="val 4687"/>
            <a:gd name="adj2" fmla="val 299029"/>
            <a:gd name="adj3" fmla="val 2529050"/>
            <a:gd name="adj4" fmla="val 15833796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23500-1D02-C142-8266-A535BF63B1D5}">
      <dsp:nvSpPr>
        <dsp:cNvPr id="0" name=""/>
        <dsp:cNvSpPr/>
      </dsp:nvSpPr>
      <dsp:spPr>
        <a:xfrm>
          <a:off x="3280377" y="1109795"/>
          <a:ext cx="2457943" cy="245794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A2AAC-5D18-2F4B-8F5D-4C4452F6DA81}">
      <dsp:nvSpPr>
        <dsp:cNvPr id="0" name=""/>
        <dsp:cNvSpPr/>
      </dsp:nvSpPr>
      <dsp:spPr>
        <a:xfrm>
          <a:off x="4261754" y="-203505"/>
          <a:ext cx="2650157" cy="265015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8B372-92A4-C14A-AA2A-99C3BA8A5C68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FD4F4-85FB-4B4A-A1F5-6D7631A41473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Login (Teacher &amp; Student) </a:t>
          </a:r>
        </a:p>
      </dsp:txBody>
      <dsp:txXfrm>
        <a:off x="492024" y="334530"/>
        <a:ext cx="9963850" cy="669409"/>
      </dsp:txXfrm>
    </dsp:sp>
    <dsp:sp modelId="{938C20BA-45A9-844E-8D50-992F2AB8AA80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143C1-A3A5-A944-819B-E105E0C9AB15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Classrooms via Live Video Conferencing</a:t>
          </a:r>
        </a:p>
      </dsp:txBody>
      <dsp:txXfrm>
        <a:off x="875812" y="1338819"/>
        <a:ext cx="9580062" cy="669409"/>
      </dsp:txXfrm>
    </dsp:sp>
    <dsp:sp modelId="{FDEB45E2-B68F-8244-AA6A-5F10E1BCBA08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5E272E-01BE-5C46-A9B2-62E91753820B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Classroom Interaction</a:t>
          </a:r>
        </a:p>
      </dsp:txBody>
      <dsp:txXfrm>
        <a:off x="875812" y="2343108"/>
        <a:ext cx="9580062" cy="669409"/>
      </dsp:txXfrm>
    </dsp:sp>
    <dsp:sp modelId="{6B1AF83D-07D0-8E46-966D-01E114122024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97704B-8010-6A4E-9FAB-85DAB3B40D6F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Assignments &amp; Tests</a:t>
          </a:r>
        </a:p>
      </dsp:txBody>
      <dsp:txXfrm>
        <a:off x="492024" y="3347397"/>
        <a:ext cx="9963850" cy="669409"/>
      </dsp:txXfrm>
    </dsp:sp>
    <dsp:sp modelId="{FCA59F14-FA8A-AC48-AED0-806F4ACCDDE2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1E00-941A-EB4C-90B2-A674C520B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54AA2-B611-694C-82C2-EE710BF31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F63F8-06CD-7B48-9424-49B2193C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9C27E-2C1A-8E40-8A87-A6C059C9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8A1DD-6F0E-5C46-A19C-D980BA21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78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C4D95-4E19-8D4C-AE50-1E04F600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63D88-9C3D-204B-8300-59E45FA4F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82695-F3A1-D640-BEC7-0A6B3386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822B1-F58E-5448-A6E3-0B10B0A49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C5BAE-1546-3B42-9846-8A9EB79F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277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63ADF-84AA-D04C-9D0B-15932E8B08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0CC7F9-718B-0A41-B5DB-A08779526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C6858-C60A-4747-B1FD-7BA6D1E52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70958-06F8-B642-8583-F043FF7D5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6660E-605B-6140-9FD0-62E61249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85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AE3A7-DB2F-6949-BFA8-0ABBE50E3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F11A9-2A67-8A4B-981E-A554BF5B4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F8A0E-7257-FA4C-ADBE-3E26C315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2E837-536D-B24C-8F24-3E3C4069F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ED687-A682-8D44-AF2D-BEE7D7E7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99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609D1-055A-954C-8A09-5D4471437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643E-BE64-9E4E-9B7A-6FDE33F6C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BD041-1F1C-7941-9FDD-95014750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746C5-0F92-B540-BC9B-D77042E9B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9DF67-37AC-E546-9DFE-33D51F5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108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F5A06-5E69-DE4F-AA6E-68745E043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348C5-E703-B64A-B37B-9A63393CF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ECC6E-293B-DF40-8D18-DC8EB0624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EA8812-6325-CA47-B405-6DC705C00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99558-0F66-C448-A8A1-7DC55C69B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ECD66-3528-2B4C-96C2-FA9ABA63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599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34F4-EFD2-E147-98C3-9B1ED74E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07472-92C7-2340-98DF-19FAEEF34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DA8FF-731C-9E49-B449-DF2AFDF5D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8F807-A9AB-9544-B260-76D5C0FF7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94B7AA-CC4E-D74E-9B9E-8876A3AAB3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75AA56-50E6-5F44-8DF1-AD4401635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4/5/20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E6D14D-C695-3342-8E9A-7E2BDECE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F09049-5C10-F048-9AA9-1E9307CD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01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0835-E372-DB4D-9AF8-3915CAE6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71BAF6-A1F7-1944-B11C-66DEA808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4/5/20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2D0EC-E741-D44D-ACF2-5B9C2DE2F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E37F7-35A5-2448-89F4-8B418555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730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D8EDAA-FFF5-9E46-9BD6-3E1A1E84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4/5/20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B7BD7-6189-F844-82BA-B27D183A4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E6951-29C0-B94A-B1A9-F1490ED5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34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93C51-DFCE-2741-8C39-351CE060F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8000F-FFE4-1740-BFAF-E2AB7D194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71D2A-BBF3-0E4A-B4B9-D934F02B4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3947-24E5-4E42-BBA9-79619B806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03C0F-A66D-DA46-A047-EB4A6E380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C815F-3300-114A-AECF-8EFC02CB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82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7FDFE-5C80-9047-A96D-252AA7D9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E74BB3-43DB-9541-B83A-6D4E8210BE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784B4E-A41C-B642-AF90-80C269704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F7189-9DCB-3E4F-BA88-50BD008CE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DEE62-4F6B-F548-8E7C-217E5F025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46CF2-A43F-6346-BA55-B6111119C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48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37C6CC-0D16-9A4E-9993-B9A61C4DD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E5DE0-7213-FB4C-96F5-96BF29F80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52E54-DFFE-A143-B96A-B2F926C42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A58EF-D11B-2841-9225-DB9509118F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FE868-41F5-F644-8A08-313E77D8C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14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715EB-59A5-B749-9FAF-73EBB720FB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VSkul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2A981E-45B0-704A-9F11-A6B0265B82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err="1"/>
              <a:t>Wiztute</a:t>
            </a:r>
            <a:r>
              <a:rPr lang="en-US" dirty="0"/>
              <a:t> Private Limited</a:t>
            </a:r>
          </a:p>
        </p:txBody>
      </p:sp>
    </p:spTree>
    <p:extLst>
      <p:ext uri="{BB962C8B-B14F-4D97-AF65-F5344CB8AC3E}">
        <p14:creationId xmlns:p14="http://schemas.microsoft.com/office/powerpoint/2010/main" val="356289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E10D-D8CF-2C47-A9AA-425A7780E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Teachers’ Dashboard -  Existing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06BE6-2BDF-2748-8477-90DAFC5F22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0"/>
          <a:stretch/>
        </p:blipFill>
        <p:spPr>
          <a:xfrm>
            <a:off x="1791970" y="1451610"/>
            <a:ext cx="8128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9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E10D-D8CF-2C47-A9AA-425A7780E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Students’ Dashboard -  Your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06BE6-2BDF-2748-8477-90DAFC5F22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0"/>
          <a:stretch/>
        </p:blipFill>
        <p:spPr>
          <a:xfrm>
            <a:off x="1791970" y="1451610"/>
            <a:ext cx="8128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65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3251B-B484-4548-8D58-209AA6A2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Teacher’s Calendar – Start a Virtual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5D243-EE5E-4545-A931-5AAC5AB6D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30" y="1452880"/>
            <a:ext cx="8089900" cy="523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EE6E3C-FBC9-EA49-B404-A13B3B73F3E3}"/>
              </a:ext>
            </a:extLst>
          </p:cNvPr>
          <p:cNvSpPr txBox="1"/>
          <p:nvPr/>
        </p:nvSpPr>
        <p:spPr>
          <a:xfrm>
            <a:off x="9269730" y="3429000"/>
            <a:ext cx="26403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Student’s join via meeting link in their calendar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 Video Recording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Uploading of Video in Course Contents tab</a:t>
            </a:r>
          </a:p>
        </p:txBody>
      </p:sp>
    </p:spTree>
    <p:extLst>
      <p:ext uri="{BB962C8B-B14F-4D97-AF65-F5344CB8AC3E}">
        <p14:creationId xmlns:p14="http://schemas.microsoft.com/office/powerpoint/2010/main" val="3445192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F5E92-339A-9C49-9115-31B604CC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Teacher’s Dashboard -  Assignments (or Tests)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4C7F0-D0E9-9945-AC07-AC93E42AF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890" y="1770698"/>
            <a:ext cx="4810485" cy="424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71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5DFD-68DC-2247-B78D-87B685C55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71810" cy="1325563"/>
          </a:xfrm>
        </p:spPr>
        <p:txBody>
          <a:bodyPr/>
          <a:lstStyle/>
          <a:p>
            <a:r>
              <a:rPr lang="en-US" dirty="0"/>
              <a:t>Student’s Dashboard – Assignment Submission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496E7-450C-3C47-8334-C8826893B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980" y="2103120"/>
            <a:ext cx="658368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18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DDA19-2F93-B042-839E-412AA78D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4DF807-78EE-9048-B2D6-5939704AA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333" y="1690687"/>
            <a:ext cx="9000097" cy="4535205"/>
          </a:xfrm>
        </p:spPr>
      </p:pic>
    </p:spTree>
    <p:extLst>
      <p:ext uri="{BB962C8B-B14F-4D97-AF65-F5344CB8AC3E}">
        <p14:creationId xmlns:p14="http://schemas.microsoft.com/office/powerpoint/2010/main" val="1936585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4B6A7-AA6C-784E-8CCD-7F086808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happening in School ?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EA550AD-B031-7E42-B468-9AFDB1287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989" y="1511300"/>
            <a:ext cx="9210047" cy="4626610"/>
          </a:xfrm>
        </p:spPr>
      </p:pic>
    </p:spTree>
    <p:extLst>
      <p:ext uri="{BB962C8B-B14F-4D97-AF65-F5344CB8AC3E}">
        <p14:creationId xmlns:p14="http://schemas.microsoft.com/office/powerpoint/2010/main" val="1883431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E1534-3B6B-A847-9BB5-D516A89B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27393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927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C110-66F5-B34C-97BE-2D1D14214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555"/>
            <a:ext cx="10515600" cy="1325563"/>
          </a:xfrm>
        </p:spPr>
        <p:txBody>
          <a:bodyPr/>
          <a:lstStyle/>
          <a:p>
            <a:r>
              <a:rPr lang="en-US" dirty="0"/>
              <a:t>What does it do 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A7A3A5-DB8D-9648-A134-4926B3D847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6433178"/>
              </p:ext>
            </p:extLst>
          </p:nvPr>
        </p:nvGraphicFramePr>
        <p:xfrm>
          <a:off x="838200" y="1371600"/>
          <a:ext cx="10797540" cy="4805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CB2233-0D0D-0640-AD0F-B5FE0EB13800}"/>
              </a:ext>
            </a:extLst>
          </p:cNvPr>
          <p:cNvSpPr txBox="1"/>
          <p:nvPr/>
        </p:nvSpPr>
        <p:spPr>
          <a:xfrm>
            <a:off x="1805940" y="5177790"/>
            <a:ext cx="4088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end-to-end</a:t>
            </a:r>
            <a:br>
              <a:rPr lang="en-US" dirty="0"/>
            </a:br>
            <a:r>
              <a:rPr lang="en-US" dirty="0"/>
              <a:t>classroom logistics management platform</a:t>
            </a:r>
          </a:p>
        </p:txBody>
      </p:sp>
    </p:spTree>
    <p:extLst>
      <p:ext uri="{BB962C8B-B14F-4D97-AF65-F5344CB8AC3E}">
        <p14:creationId xmlns:p14="http://schemas.microsoft.com/office/powerpoint/2010/main" val="1464517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818C-3538-4843-9964-97E0D4B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Components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1BCFDD-2DE3-244C-90DA-647C1679DF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61292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7971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3F262-DB25-C24C-8509-CA14E1E6D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90CF5-2AF5-F041-8853-78546ADA4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E427D-1E6E-9646-9E5A-E0E6F6E64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42" y="1825625"/>
            <a:ext cx="7351135" cy="385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2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C8B2-21CD-1A4C-8CBA-BAE9272DE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A9C2A-DDE0-4947-9B2D-56EA43508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9CEDE-5F31-7D48-95C3-FDDD2CAA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368" y="1791335"/>
            <a:ext cx="5253036" cy="39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7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95BD5-A020-E84A-9857-CA82D6AD3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Teacher’s Dashboard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75EC93-0A7D-1341-87B2-A8337844C133}"/>
              </a:ext>
            </a:extLst>
          </p:cNvPr>
          <p:cNvSpPr/>
          <p:nvPr/>
        </p:nvSpPr>
        <p:spPr>
          <a:xfrm>
            <a:off x="1668780" y="2137410"/>
            <a:ext cx="4331970" cy="3543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1CF8C-FDB2-E045-B589-F324B50FD7A2}"/>
              </a:ext>
            </a:extLst>
          </p:cNvPr>
          <p:cNvSpPr/>
          <p:nvPr/>
        </p:nvSpPr>
        <p:spPr>
          <a:xfrm>
            <a:off x="6000750" y="2137410"/>
            <a:ext cx="4331970" cy="3543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97D7E5-6033-AB4B-B5A3-179876F30E1C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>
            <a:off x="1668780" y="3909060"/>
            <a:ext cx="86639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C46957-83F7-B246-877C-87C78EA21CC5}"/>
              </a:ext>
            </a:extLst>
          </p:cNvPr>
          <p:cNvSpPr txBox="1"/>
          <p:nvPr/>
        </p:nvSpPr>
        <p:spPr>
          <a:xfrm>
            <a:off x="2628900" y="2700070"/>
            <a:ext cx="240030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Your</a:t>
            </a:r>
            <a:br>
              <a:rPr lang="en-US" dirty="0"/>
            </a:br>
            <a:r>
              <a:rPr lang="en-US" dirty="0"/>
              <a:t>Classes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551534-C744-8B4F-9084-837022EFE096}"/>
              </a:ext>
            </a:extLst>
          </p:cNvPr>
          <p:cNvSpPr txBox="1"/>
          <p:nvPr/>
        </p:nvSpPr>
        <p:spPr>
          <a:xfrm>
            <a:off x="2628900" y="4597450"/>
            <a:ext cx="240030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Assignments &amp; Tests</a:t>
            </a:r>
            <a:br>
              <a:rPr lang="en-US" dirty="0"/>
            </a:br>
            <a:r>
              <a:rPr lang="en-US" dirty="0"/>
              <a:t>(Create &amp; Grade)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4EF372-840F-D243-B568-2FE46BA41A38}"/>
              </a:ext>
            </a:extLst>
          </p:cNvPr>
          <p:cNvSpPr txBox="1"/>
          <p:nvPr/>
        </p:nvSpPr>
        <p:spPr>
          <a:xfrm>
            <a:off x="6972300" y="4597449"/>
            <a:ext cx="240030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Course Materials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107682-5000-4C40-888F-89EB597AA477}"/>
              </a:ext>
            </a:extLst>
          </p:cNvPr>
          <p:cNvSpPr txBox="1"/>
          <p:nvPr/>
        </p:nvSpPr>
        <p:spPr>
          <a:xfrm>
            <a:off x="6972300" y="2700070"/>
            <a:ext cx="240030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What’s happening in school 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A4A8C8-5039-6C4F-A0E4-D7024235E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8" b="12634"/>
          <a:stretch/>
        </p:blipFill>
        <p:spPr>
          <a:xfrm>
            <a:off x="5029200" y="3346401"/>
            <a:ext cx="604413" cy="47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54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BB61-9984-B748-9F94-F0A18CF7E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Student’s Dashboard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F0569-F27B-8247-BB34-6DBF73DB7FE7}"/>
              </a:ext>
            </a:extLst>
          </p:cNvPr>
          <p:cNvSpPr/>
          <p:nvPr/>
        </p:nvSpPr>
        <p:spPr>
          <a:xfrm>
            <a:off x="1668780" y="2137410"/>
            <a:ext cx="4331970" cy="3543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71EE72-2067-EA4D-ACAB-35BB8F276124}"/>
              </a:ext>
            </a:extLst>
          </p:cNvPr>
          <p:cNvSpPr/>
          <p:nvPr/>
        </p:nvSpPr>
        <p:spPr>
          <a:xfrm>
            <a:off x="6000750" y="2137410"/>
            <a:ext cx="4331970" cy="3543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38D4DD-B6B1-364B-B821-68BEE2EC8970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>
            <a:off x="1668780" y="3909060"/>
            <a:ext cx="86639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E6E396-1527-5146-B71B-22BBD470969A}"/>
              </a:ext>
            </a:extLst>
          </p:cNvPr>
          <p:cNvSpPr txBox="1"/>
          <p:nvPr/>
        </p:nvSpPr>
        <p:spPr>
          <a:xfrm>
            <a:off x="2628900" y="2700070"/>
            <a:ext cx="240030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Your</a:t>
            </a:r>
            <a:br>
              <a:rPr lang="en-US" dirty="0"/>
            </a:br>
            <a:r>
              <a:rPr lang="en-US" dirty="0"/>
              <a:t>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8A79C-1E22-7F41-B476-C2082286918F}"/>
              </a:ext>
            </a:extLst>
          </p:cNvPr>
          <p:cNvSpPr txBox="1"/>
          <p:nvPr/>
        </p:nvSpPr>
        <p:spPr>
          <a:xfrm>
            <a:off x="2628900" y="4597450"/>
            <a:ext cx="240030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Assignments &amp; Tests</a:t>
            </a:r>
            <a:br>
              <a:rPr lang="en-US" dirty="0"/>
            </a:br>
            <a:r>
              <a:rPr lang="en-US" dirty="0"/>
              <a:t>(Create &amp; Grade)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708DE-2A02-A742-82CF-7E78E1A17043}"/>
              </a:ext>
            </a:extLst>
          </p:cNvPr>
          <p:cNvSpPr txBox="1"/>
          <p:nvPr/>
        </p:nvSpPr>
        <p:spPr>
          <a:xfrm>
            <a:off x="6972300" y="4597449"/>
            <a:ext cx="240030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Course Materials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7DFAB-B75A-164A-87C0-0AEE9943547E}"/>
              </a:ext>
            </a:extLst>
          </p:cNvPr>
          <p:cNvSpPr txBox="1"/>
          <p:nvPr/>
        </p:nvSpPr>
        <p:spPr>
          <a:xfrm>
            <a:off x="6972300" y="2700070"/>
            <a:ext cx="240030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What’s happening in school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A4A0E1-04D3-8249-8D80-EAC1EDA72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8" b="12634"/>
          <a:stretch/>
        </p:blipFill>
        <p:spPr>
          <a:xfrm>
            <a:off x="5029200" y="3346401"/>
            <a:ext cx="604413" cy="479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617637-A59E-5C44-BE38-4F3985445B8E}"/>
              </a:ext>
            </a:extLst>
          </p:cNvPr>
          <p:cNvSpPr txBox="1"/>
          <p:nvPr/>
        </p:nvSpPr>
        <p:spPr>
          <a:xfrm>
            <a:off x="4800600" y="1757854"/>
            <a:ext cx="240030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5 - B</a:t>
            </a:r>
          </a:p>
        </p:txBody>
      </p:sp>
    </p:spTree>
    <p:extLst>
      <p:ext uri="{BB962C8B-B14F-4D97-AF65-F5344CB8AC3E}">
        <p14:creationId xmlns:p14="http://schemas.microsoft.com/office/powerpoint/2010/main" val="2855442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2222-A772-0B41-B98C-0FD72278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Teacher’s Dashboard – Your Classes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82BCDB-8452-934C-93C2-3777B244AAEC}"/>
              </a:ext>
            </a:extLst>
          </p:cNvPr>
          <p:cNvSpPr/>
          <p:nvPr/>
        </p:nvSpPr>
        <p:spPr>
          <a:xfrm>
            <a:off x="1668780" y="2137410"/>
            <a:ext cx="4331970" cy="3543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316AE3-96BA-024D-9DEF-AE3A08A5A030}"/>
              </a:ext>
            </a:extLst>
          </p:cNvPr>
          <p:cNvSpPr/>
          <p:nvPr/>
        </p:nvSpPr>
        <p:spPr>
          <a:xfrm>
            <a:off x="6000750" y="2137410"/>
            <a:ext cx="4331970" cy="3543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8F1AB8-8745-2B43-A08E-10F3F0E2FDE4}"/>
              </a:ext>
            </a:extLst>
          </p:cNvPr>
          <p:cNvSpPr txBox="1"/>
          <p:nvPr/>
        </p:nvSpPr>
        <p:spPr>
          <a:xfrm>
            <a:off x="2628900" y="3586219"/>
            <a:ext cx="240030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Create New 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9ACFE-206B-5B4C-84D4-55F31174568A}"/>
              </a:ext>
            </a:extLst>
          </p:cNvPr>
          <p:cNvSpPr txBox="1"/>
          <p:nvPr/>
        </p:nvSpPr>
        <p:spPr>
          <a:xfrm>
            <a:off x="6960870" y="3585894"/>
            <a:ext cx="240030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Existing Classes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BBCCAA-4663-0344-AF8C-BF9AAC465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8" b="12634"/>
          <a:stretch/>
        </p:blipFill>
        <p:spPr>
          <a:xfrm>
            <a:off x="5029200" y="4242555"/>
            <a:ext cx="604413" cy="47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92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C629-120F-4C44-BEE1-7E85D3717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Teacher’s Dashboard – Create New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E278B-2CE3-8243-A5FB-5BC4F856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" y="1599248"/>
            <a:ext cx="4910025" cy="3532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32DA07-0F84-7144-AE44-56E3BC256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00"/>
          <a:stretch/>
        </p:blipFill>
        <p:spPr>
          <a:xfrm>
            <a:off x="6277815" y="1599248"/>
            <a:ext cx="5446858" cy="345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11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Words>161</Words>
  <Application>Microsoft Macintosh PowerPoint</Application>
  <PresentationFormat>Widescreen</PresentationFormat>
  <Paragraphs>42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VSkul</vt:lpstr>
      <vt:lpstr>What does it do ?</vt:lpstr>
      <vt:lpstr>Major Components</vt:lpstr>
      <vt:lpstr>Sign Up</vt:lpstr>
      <vt:lpstr>Login</vt:lpstr>
      <vt:lpstr>Teacher’s Dashboard</vt:lpstr>
      <vt:lpstr>Student’s Dashboard</vt:lpstr>
      <vt:lpstr>Teacher’s Dashboard – Your Classes</vt:lpstr>
      <vt:lpstr>Teacher’s Dashboard – Create New Class</vt:lpstr>
      <vt:lpstr>Teachers’ Dashboard -  Existing Classes</vt:lpstr>
      <vt:lpstr>Students’ Dashboard -  Your Classes</vt:lpstr>
      <vt:lpstr>Teacher’s Calendar – Start a Virtual Class</vt:lpstr>
      <vt:lpstr>Teacher’s Dashboard -  Assignments (or Tests)</vt:lpstr>
      <vt:lpstr>Student’s Dashboard – Assignment Submission</vt:lpstr>
      <vt:lpstr>Course Content</vt:lpstr>
      <vt:lpstr>What’s happening in School 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VSkul</dc:title>
  <dc:creator>Sukant Kumar</dc:creator>
  <cp:lastModifiedBy>Sukant Kumar</cp:lastModifiedBy>
  <cp:revision>10</cp:revision>
  <dcterms:created xsi:type="dcterms:W3CDTF">2020-04-04T14:38:52Z</dcterms:created>
  <dcterms:modified xsi:type="dcterms:W3CDTF">2020-04-05T16:51:33Z</dcterms:modified>
</cp:coreProperties>
</file>